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81" r:id="rId6"/>
    <p:sldId id="286" r:id="rId7"/>
    <p:sldId id="282" r:id="rId8"/>
    <p:sldId id="268" r:id="rId9"/>
    <p:sldId id="258" r:id="rId10"/>
    <p:sldId id="279" r:id="rId11"/>
    <p:sldId id="278" r:id="rId12"/>
    <p:sldId id="276" r:id="rId13"/>
    <p:sldId id="285" r:id="rId14"/>
    <p:sldId id="284" r:id="rId15"/>
    <p:sldId id="280" r:id="rId16"/>
    <p:sldId id="283" r:id="rId17"/>
    <p:sldId id="277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5" autoAdjust="0"/>
    <p:restoredTop sz="94660"/>
  </p:normalViewPr>
  <p:slideViewPr>
    <p:cSldViewPr>
      <p:cViewPr varScale="1">
        <p:scale>
          <a:sx n="57" d="100"/>
          <a:sy n="57" d="100"/>
        </p:scale>
        <p:origin x="16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rsehall.tameside.sch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ameside.gov.uk/coronavirus/mentalhealth" TargetMode="External"/><Relationship Id="rId5" Type="http://schemas.openxmlformats.org/officeDocument/2006/relationships/hyperlink" Target="https://www.tamesideandglossopccg.org/local-services/right-care-right-place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rsehall.tameside.sch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togrowtamesid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8458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Thursday 10</a:t>
            </a:r>
            <a:r>
              <a:rPr lang="en-US" baseline="30000" dirty="0" smtClean="0"/>
              <a:t>th</a:t>
            </a:r>
            <a:r>
              <a:rPr lang="en-US" dirty="0" smtClean="0"/>
              <a:t> March 2022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97602" y="4360341"/>
            <a:ext cx="1044802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Subtitle</a:t>
            </a:r>
          </a:p>
        </p:txBody>
      </p:sp>
      <p:pic>
        <p:nvPicPr>
          <p:cNvPr id="2050" name="Picture 2" descr="File:Coffee cup icon.sv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780928"/>
            <a:ext cx="3000997" cy="28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392" y="692696"/>
            <a:ext cx="95770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Mental Health and Wellbeing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Coffee Morning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620688"/>
            <a:ext cx="10692680" cy="109344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Healthy Young Minds referral </a:t>
            </a:r>
            <a:r>
              <a:rPr lang="en-GB" sz="3200" dirty="0"/>
              <a:t>-</a:t>
            </a:r>
            <a:r>
              <a:rPr lang="en-GB" sz="3200" dirty="0" smtClean="0"/>
              <a:t> GP, school or other professional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429000"/>
            <a:ext cx="5419063" cy="29323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8925" y="2276872"/>
            <a:ext cx="5486400" cy="9144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Parents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972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476672"/>
            <a:ext cx="11196242" cy="47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936" y="1124744"/>
            <a:ext cx="4944294" cy="3475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" y="1124744"/>
            <a:ext cx="4851541" cy="34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2996952"/>
            <a:ext cx="7309603" cy="18130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Connect 5</a:t>
            </a:r>
            <a:br>
              <a:rPr lang="en-GB" dirty="0" smtClean="0"/>
            </a:br>
            <a:r>
              <a:rPr lang="en-GB" dirty="0" smtClean="0"/>
              <a:t>Training Wellbeing Team –Spring 2</a:t>
            </a:r>
            <a:br>
              <a:rPr lang="en-GB" dirty="0" smtClean="0"/>
            </a:br>
            <a:r>
              <a:rPr lang="en-GB" dirty="0" smtClean="0"/>
              <a:t>Provide sessions for parents – Summer 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E safety survey –Self Harm </a:t>
            </a:r>
            <a:br>
              <a:rPr lang="en-GB" dirty="0"/>
            </a:br>
            <a:r>
              <a:rPr lang="en-GB" dirty="0"/>
              <a:t>                           Content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5 Ways to Wellbei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67808" y="5085184"/>
            <a:ext cx="3600400" cy="129614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399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7" y="1412775"/>
            <a:ext cx="3456384" cy="7160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Jigsaw – PSHE/RSE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2104" y="1218134"/>
            <a:ext cx="35283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Lunchtime </a:t>
            </a:r>
            <a:r>
              <a:rPr lang="en-GB" dirty="0" err="1" smtClean="0">
                <a:solidFill>
                  <a:schemeClr val="bg1"/>
                </a:solidFill>
              </a:rPr>
              <a:t>Nuture</a:t>
            </a:r>
            <a:r>
              <a:rPr lang="en-GB" dirty="0" smtClean="0">
                <a:solidFill>
                  <a:schemeClr val="bg1"/>
                </a:solidFill>
              </a:rPr>
              <a:t> sessions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152" y="3002667"/>
            <a:ext cx="3543795" cy="1286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424" y="28180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Lego Therapy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796300" y="364239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Starving The Anxiety Gremlin 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63552" y="4869160"/>
            <a:ext cx="3456384" cy="716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82776" y="4932626"/>
            <a:ext cx="3456384" cy="716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HelloYellow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9916" y="5113666"/>
            <a:ext cx="3456384" cy="716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Mental Health Awareness week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87688" y="778160"/>
            <a:ext cx="3456384" cy="716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Self-regulation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24" y="2636912"/>
            <a:ext cx="676875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Any Questions?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222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87" y="266568"/>
            <a:ext cx="8611545" cy="798785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Mental Health</a:t>
            </a:r>
            <a:br>
              <a:rPr lang="en-GB" sz="3200" dirty="0" smtClean="0"/>
            </a:br>
            <a:r>
              <a:rPr lang="en-GB" sz="3200" dirty="0" smtClean="0"/>
              <a:t> and Wellbeing Lead Team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859" y="266568"/>
            <a:ext cx="1609950" cy="2610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90" y="2795791"/>
            <a:ext cx="1571844" cy="225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086" y="2751288"/>
            <a:ext cx="1571844" cy="2257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94" y="2795791"/>
            <a:ext cx="1762371" cy="2322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978" y="2860441"/>
            <a:ext cx="1676634" cy="2257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842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Hand</a:t>
            </a:r>
            <a:endParaRPr lang="en-GB" dirty="0"/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1"/>
          </p:nvPr>
        </p:nvSpPr>
        <p:spPr>
          <a:xfrm>
            <a:off x="6787989" y="672822"/>
            <a:ext cx="283620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 Goodchild –Mental Health and Wellbeing Link Governor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00256" y="6061938"/>
            <a:ext cx="465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Wellbeing Ambassadors</a:t>
            </a:r>
            <a:endParaRPr lang="en-GB" dirty="0"/>
          </a:p>
        </p:txBody>
      </p:sp>
      <p:pic>
        <p:nvPicPr>
          <p:cNvPr id="12" name="Picture 11" descr="C:\Users\jevans\Downloads\IMG_162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18767" y="5403056"/>
            <a:ext cx="1876253" cy="131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5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76672"/>
            <a:ext cx="7315200" cy="1828800"/>
          </a:xfrm>
        </p:spPr>
        <p:txBody>
          <a:bodyPr/>
          <a:lstStyle/>
          <a:p>
            <a:pPr algn="ctr"/>
            <a:r>
              <a:rPr lang="en-US" dirty="0" err="1" smtClean="0"/>
              <a:t>AcSEED</a:t>
            </a:r>
            <a:r>
              <a:rPr lang="en-US" dirty="0" smtClean="0"/>
              <a:t> </a:t>
            </a:r>
            <a:r>
              <a:rPr lang="en-US" dirty="0"/>
              <a:t>Award</a:t>
            </a:r>
            <a:br>
              <a:rPr lang="en-US" dirty="0"/>
            </a:br>
            <a:r>
              <a:rPr lang="en-US" dirty="0"/>
              <a:t>2020-2021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636912"/>
            <a:ext cx="218152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6525344"/>
            <a:ext cx="7315200" cy="18288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7768" y="76470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Mental Health Lead </a:t>
            </a:r>
          </a:p>
          <a:p>
            <a:r>
              <a:rPr lang="en-GB" dirty="0" smtClean="0"/>
              <a:t>Anna </a:t>
            </a:r>
            <a:r>
              <a:rPr lang="en-GB" dirty="0"/>
              <a:t>Freud Link </a:t>
            </a:r>
            <a:r>
              <a:rPr lang="en-GB" dirty="0" smtClean="0"/>
              <a:t>programme – 1 year  </a:t>
            </a:r>
            <a:r>
              <a:rPr lang="en-GB" dirty="0"/>
              <a:t>(termly meetings) </a:t>
            </a:r>
            <a:br>
              <a:rPr lang="en-GB" dirty="0"/>
            </a:br>
            <a:r>
              <a:rPr lang="en-GB" dirty="0"/>
              <a:t>Mental Health </a:t>
            </a:r>
            <a:r>
              <a:rPr lang="en-GB" dirty="0" smtClean="0"/>
              <a:t>Champion training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mental Health Lead training March/April</a:t>
            </a:r>
            <a:br>
              <a:rPr lang="en-GB" dirty="0"/>
            </a:br>
            <a:r>
              <a:rPr lang="en-GB" dirty="0"/>
              <a:t>Connect 5 training</a:t>
            </a:r>
            <a:br>
              <a:rPr lang="en-GB" dirty="0"/>
            </a:br>
            <a:r>
              <a:rPr lang="en-GB" dirty="0"/>
              <a:t>Connect 5 Train the trainer</a:t>
            </a:r>
            <a:br>
              <a:rPr lang="en-GB" dirty="0"/>
            </a:br>
            <a:r>
              <a:rPr lang="en-GB" dirty="0"/>
              <a:t>Parenting </a:t>
            </a:r>
            <a:r>
              <a:rPr lang="en-GB" dirty="0" smtClean="0"/>
              <a:t>Courses – Solihull parenting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Parental </a:t>
            </a:r>
            <a:r>
              <a:rPr lang="en-GB" dirty="0" smtClean="0"/>
              <a:t>Conflict</a:t>
            </a:r>
          </a:p>
          <a:p>
            <a:r>
              <a:rPr lang="en-GB" dirty="0" smtClean="0"/>
              <a:t>In house </a:t>
            </a:r>
            <a:r>
              <a:rPr lang="en-GB" smtClean="0"/>
              <a:t>training staff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endParaRPr lang="en-GB" b="1" dirty="0"/>
          </a:p>
          <a:p>
            <a:r>
              <a:rPr lang="en-GB" b="1" dirty="0" smtClean="0"/>
              <a:t>Wellbeing Team/SEN team </a:t>
            </a:r>
          </a:p>
          <a:p>
            <a:r>
              <a:rPr lang="en-GB" dirty="0" smtClean="0"/>
              <a:t>Bereavement </a:t>
            </a:r>
            <a:r>
              <a:rPr lang="en-GB" dirty="0"/>
              <a:t>and Loss</a:t>
            </a:r>
            <a:br>
              <a:rPr lang="en-GB" dirty="0"/>
            </a:br>
            <a:r>
              <a:rPr lang="en-GB" dirty="0"/>
              <a:t>Starving the Anxiety Gremlin</a:t>
            </a:r>
            <a:br>
              <a:rPr lang="en-GB" dirty="0"/>
            </a:br>
            <a:r>
              <a:rPr lang="en-GB" dirty="0"/>
              <a:t>Lego Therapy </a:t>
            </a:r>
            <a:r>
              <a:rPr lang="en-GB" dirty="0" smtClean="0"/>
              <a:t>training</a:t>
            </a:r>
          </a:p>
          <a:p>
            <a:endParaRPr lang="en-GB" b="1" dirty="0" smtClean="0"/>
          </a:p>
          <a:p>
            <a:r>
              <a:rPr lang="en-GB" b="1" dirty="0" err="1" smtClean="0"/>
              <a:t>Headteacher</a:t>
            </a:r>
            <a:endParaRPr lang="en-GB" b="1" dirty="0" smtClean="0"/>
          </a:p>
          <a:p>
            <a:r>
              <a:rPr lang="en-GB" dirty="0" smtClean="0"/>
              <a:t>Mental Health First Aider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548680"/>
            <a:ext cx="1609483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77400" y="692696"/>
            <a:ext cx="2133600" cy="14331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Shared vision </a:t>
            </a:r>
            <a:endParaRPr lang="en-US" sz="4400" dirty="0"/>
          </a:p>
        </p:txBody>
      </p:sp>
      <p:sp>
        <p:nvSpPr>
          <p:cNvPr id="2" name="AutoShape 2" descr="500+ Happy Children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28" name="Picture 4" descr="500+ Happy Children Pictures | Download Free Images on Unsplash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76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y Healthy Babies | Hypnobirthing | The Wise Hippo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b="4828"/>
          <a:stretch>
            <a:fillRect/>
          </a:stretch>
        </p:blipFill>
        <p:spPr bwMode="auto">
          <a:xfrm>
            <a:off x="979035" y="553760"/>
            <a:ext cx="2752545" cy="15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ppy Children With A Sign Board. Welcome To School. Royalty Free Cliparts,  Vectors, And Stock Illustration. Image 65348564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66" y="2527413"/>
            <a:ext cx="2304255" cy="17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verse teens Images, Stock Photos &amp;amp; Vectors | Shutterstock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b="7365"/>
          <a:stretch>
            <a:fillRect/>
          </a:stretch>
        </p:blipFill>
        <p:spPr bwMode="auto">
          <a:xfrm>
            <a:off x="1071563" y="4710113"/>
            <a:ext cx="275272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952" y="3789040"/>
            <a:ext cx="20288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4428492" cy="1097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Putting on your gas mask first…</a:t>
            </a:r>
            <a:endParaRPr lang="en-US" dirty="0"/>
          </a:p>
        </p:txBody>
      </p:sp>
      <p:pic>
        <p:nvPicPr>
          <p:cNvPr id="7" name="Picture 6" descr="5 Ways to Wellbei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15680" y="2348880"/>
            <a:ext cx="5832648" cy="295232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76672"/>
            <a:ext cx="4428492" cy="1097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Putting on your gas mask first…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7368" y="177281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https://gorsehall.tameside.sch.uk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3429000"/>
            <a:ext cx="2504903" cy="2804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415964"/>
            <a:ext cx="3237257" cy="1158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03912" y="1574304"/>
            <a:ext cx="6096000" cy="1164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Care, Right Place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https://www.tamesideandglossopccg.org/local-services/right-care-right-place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7664" y="5842579"/>
            <a:ext cx="5797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</a:t>
            </a:r>
            <a:r>
              <a:rPr lang="en-GB">
                <a:hlinkClick r:id="rId6"/>
              </a:rPr>
              <a:t>://</a:t>
            </a:r>
            <a:r>
              <a:rPr lang="en-GB" smtClean="0">
                <a:hlinkClick r:id="rId6"/>
              </a:rPr>
              <a:t>www.tameside.gov.uk/coronavirus/mentalhealth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548680"/>
            <a:ext cx="10369152" cy="805408"/>
          </a:xfrm>
        </p:spPr>
        <p:txBody>
          <a:bodyPr>
            <a:normAutofit/>
          </a:bodyPr>
          <a:lstStyle/>
          <a:p>
            <a:r>
              <a:rPr lang="en-GB" dirty="0" smtClean="0"/>
              <a:t>Support in the community for you as a parent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3392" y="1556792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https://gorsehall.tameside.sch.uk/</a:t>
            </a:r>
            <a:r>
              <a:rPr lang="en-GB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053373"/>
            <a:ext cx="2946443" cy="3553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1693622"/>
            <a:ext cx="3304682" cy="42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584432"/>
            <a:ext cx="9144000" cy="3474720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https://www.gotogrowtameside.co.uk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727062"/>
            <a:ext cx="2734057" cy="149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176" y="1667107"/>
            <a:ext cx="6055699" cy="37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157</TotalTime>
  <Words>152</Words>
  <Application>Microsoft Office PowerPoint</Application>
  <PresentationFormat>Widescreen</PresentationFormat>
  <Paragraphs>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Children Friends 16x9</vt:lpstr>
      <vt:lpstr>    Thursday 10th March 2022 </vt:lpstr>
      <vt:lpstr>Mental Health  and Wellbeing Lead Team </vt:lpstr>
      <vt:lpstr>AcSEED Award 2020-2021</vt:lpstr>
      <vt:lpstr>    </vt:lpstr>
      <vt:lpstr>Shared vision </vt:lpstr>
      <vt:lpstr>Putting on your gas mask first…</vt:lpstr>
      <vt:lpstr>Putting on your gas mask first…</vt:lpstr>
      <vt:lpstr>Support in the community for you as a parent </vt:lpstr>
      <vt:lpstr>PowerPoint Presentation</vt:lpstr>
      <vt:lpstr>Healthy Young Minds referral - GP, school or other professional</vt:lpstr>
      <vt:lpstr>PowerPoint Presentation</vt:lpstr>
      <vt:lpstr>PowerPoint Presentation</vt:lpstr>
      <vt:lpstr>Connect 5 Training Wellbeing Team –Spring 2 Provide sessions for parents – Summer   E safety survey –Self Harm                             Content  </vt:lpstr>
      <vt:lpstr>Jigsaw – PSHE/RSE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Wellbeing Coffee Morning</dc:title>
  <dc:creator>Jane Evans</dc:creator>
  <cp:keywords/>
  <cp:lastModifiedBy>Jane Evans</cp:lastModifiedBy>
  <cp:revision>19</cp:revision>
  <dcterms:created xsi:type="dcterms:W3CDTF">2022-02-07T15:08:23Z</dcterms:created>
  <dcterms:modified xsi:type="dcterms:W3CDTF">2022-03-10T13:27:03Z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